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</p:sldIdLst>
  <p:sldSz cx="18288000" cy="10287000"/>
  <p:notesSz cx="6858000" cy="9144000"/>
  <p:embeddedFontLst>
    <p:embeddedFont>
      <p:font typeface="Anonymous Pro" charset="1" panose="02060609030202000504"/>
      <p:regular r:id="rId6"/>
    </p:embeddedFont>
    <p:embeddedFont>
      <p:font typeface="Anonymous Pro Bold" charset="1" panose="02060809030202000504"/>
      <p:regular r:id="rId7"/>
    </p:embeddedFont>
    <p:embeddedFont>
      <p:font typeface="Anonymous Pro Italics" charset="1" panose="02060609030202000504"/>
      <p:regular r:id="rId8"/>
    </p:embeddedFont>
    <p:embeddedFont>
      <p:font typeface="Anonymous Pro Bold Italics" charset="1" panose="02060809030202000504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Canva Sans" charset="1" panose="020B0503030501040103"/>
      <p:regular r:id="rId14"/>
    </p:embeddedFont>
    <p:embeddedFont>
      <p:font typeface="Canva Sans Bold" charset="1" panose="020B0803030501040103"/>
      <p:regular r:id="rId15"/>
    </p:embeddedFont>
    <p:embeddedFont>
      <p:font typeface="Canva Sans Italics" charset="1" panose="020B0503030501040103"/>
      <p:regular r:id="rId16"/>
    </p:embeddedFont>
    <p:embeddedFont>
      <p:font typeface="Canva Sans Bold Italics" charset="1" panose="020B0803030501040103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26" Target="slides/slide9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Dp_sgpLTg.mp4>
</file>

<file path=ppt/media/VADqC8lmS5U.mp4>
</file>

<file path=ppt/media/VADwqaQdwq4.mp4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svg>
</file>

<file path=ppt/media/image16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VADp_sgpLTg.mp4" Type="http://schemas.openxmlformats.org/officeDocument/2006/relationships/video"/><Relationship Id="rId4" Target="../media/VADp_sgpLTg.mp4" Type="http://schemas.microsoft.com/office/2007/relationships/media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VADqC8lmS5U.mp4" Type="http://schemas.openxmlformats.org/officeDocument/2006/relationships/video"/><Relationship Id="rId4" Target="../media/VADqC8lmS5U.mp4" Type="http://schemas.microsoft.com/office/2007/relationships/media"/><Relationship Id="rId5" Target="../media/image4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VADwqaQdwq4.mp4" Type="http://schemas.openxmlformats.org/officeDocument/2006/relationships/video"/><Relationship Id="rId4" Target="../media/VADwqaQdwq4.mp4" Type="http://schemas.microsoft.com/office/2007/relationships/media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B0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>
            <a:alphaModFix amt="65000"/>
          </a:blip>
          <a:srcRect l="0" t="8064" r="29443" b="0"/>
          <a:stretch>
            <a:fillRect/>
          </a:stretch>
        </p:blipFill>
        <p:spPr>
          <a:xfrm flipH="false" flipV="false" rot="0">
            <a:off x="-109083" y="-39976"/>
            <a:ext cx="14144363" cy="10366951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0">
            <a:off x="17791438" y="8872609"/>
            <a:ext cx="496562" cy="237982"/>
          </a:xfrm>
          <a:prstGeom prst="rect">
            <a:avLst/>
          </a:prstGeom>
          <a:solidFill>
            <a:srgbClr val="FF8C21"/>
          </a:solidFill>
        </p:spPr>
      </p:sp>
      <p:sp>
        <p:nvSpPr>
          <p:cNvPr name="AutoShape 4" id="4"/>
          <p:cNvSpPr/>
          <p:nvPr/>
        </p:nvSpPr>
        <p:spPr>
          <a:xfrm rot="0">
            <a:off x="0" y="1028700"/>
            <a:ext cx="17259300" cy="52057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TextBox 5" id="5"/>
          <p:cNvSpPr txBox="true"/>
          <p:nvPr/>
        </p:nvSpPr>
        <p:spPr>
          <a:xfrm rot="0">
            <a:off x="5941697" y="2744787"/>
            <a:ext cx="11317603" cy="5035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3000"/>
              </a:lnSpc>
            </a:pPr>
            <a:r>
              <a:rPr lang="en-US" sz="13000" u="sng">
                <a:solidFill>
                  <a:srgbClr val="FFFFFF"/>
                </a:solidFill>
                <a:latin typeface="Anonymous Pro Bold"/>
              </a:rPr>
              <a:t>RAMSES MENDOZA SONG RECOMMENDER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523087" y="8753475"/>
            <a:ext cx="736213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Anonymous Pro Bold"/>
              </a:rPr>
              <a:t>01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0"/>
            <a:ext cx="9144000" cy="10287000"/>
          </a:xfrm>
          <a:custGeom>
            <a:avLst/>
            <a:gdLst/>
            <a:ahLst/>
            <a:cxnLst/>
            <a:rect r="r" b="b" t="t" l="l"/>
            <a:pathLst>
              <a:path h="10287000" w="9144000">
                <a:moveTo>
                  <a:pt x="0" y="0"/>
                </a:moveTo>
                <a:lnTo>
                  <a:pt x="9144000" y="0"/>
                </a:lnTo>
                <a:lnTo>
                  <a:pt x="9144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7788" t="-14381" r="-47444" b="-123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104900"/>
            <a:ext cx="7045604" cy="7581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 u="sng">
                <a:solidFill>
                  <a:srgbClr val="0B0B0B"/>
                </a:solidFill>
                <a:latin typeface="Anonymous Pro Bold"/>
              </a:rPr>
              <a:t>Spotify's recommender vs. Ramses's recommender?</a:t>
            </a:r>
          </a:p>
        </p:txBody>
      </p:sp>
      <p:sp>
        <p:nvSpPr>
          <p:cNvPr name="AutoShape 4" id="4"/>
          <p:cNvSpPr/>
          <p:nvPr/>
        </p:nvSpPr>
        <p:spPr>
          <a:xfrm rot="-10800000">
            <a:off x="0" y="8910709"/>
            <a:ext cx="496562" cy="237982"/>
          </a:xfrm>
          <a:prstGeom prst="rect">
            <a:avLst/>
          </a:prstGeom>
          <a:solidFill>
            <a:srgbClr val="FF8C21"/>
          </a:solidFill>
        </p:spPr>
      </p:sp>
      <p:sp>
        <p:nvSpPr>
          <p:cNvPr name="AutoShape 5" id="5"/>
          <p:cNvSpPr/>
          <p:nvPr/>
        </p:nvSpPr>
        <p:spPr>
          <a:xfrm rot="0">
            <a:off x="2741805" y="9008226"/>
            <a:ext cx="9169904" cy="42948"/>
          </a:xfrm>
          <a:prstGeom prst="rect">
            <a:avLst/>
          </a:prstGeom>
          <a:solidFill>
            <a:srgbClr val="0B0B0B"/>
          </a:solidFill>
        </p:spPr>
      </p:sp>
      <p:sp>
        <p:nvSpPr>
          <p:cNvPr name="TextBox 6" id="6"/>
          <p:cNvSpPr txBox="true"/>
          <p:nvPr/>
        </p:nvSpPr>
        <p:spPr>
          <a:xfrm rot="0">
            <a:off x="1028700" y="8791575"/>
            <a:ext cx="736213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>
                <a:solidFill>
                  <a:srgbClr val="0B0B0B"/>
                </a:solidFill>
                <a:latin typeface="Anonymous Pro Bold"/>
              </a:rPr>
              <a:t>02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90481" y="7483979"/>
            <a:ext cx="6851039" cy="1202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68"/>
              </a:lnSpc>
            </a:pPr>
            <a:r>
              <a:rPr lang="en-US" sz="3667">
                <a:solidFill>
                  <a:srgbClr val="0B0B0B"/>
                </a:solidFill>
                <a:latin typeface="Anonymous Pro"/>
              </a:rPr>
              <a:t>Music  recommended from a musician's point of view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8C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9172575" y="-28575"/>
            <a:ext cx="9144000" cy="51435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-10800000">
            <a:off x="0" y="8910709"/>
            <a:ext cx="496562" cy="237982"/>
          </a:xfrm>
          <a:prstGeom prst="rect">
            <a:avLst/>
          </a:prstGeom>
          <a:solidFill>
            <a:srgbClr val="0B0B0B"/>
          </a:solidFill>
        </p:spPr>
      </p:sp>
      <p:sp>
        <p:nvSpPr>
          <p:cNvPr name="AutoShape 4" id="4"/>
          <p:cNvSpPr/>
          <p:nvPr/>
        </p:nvSpPr>
        <p:spPr>
          <a:xfrm rot="0">
            <a:off x="2624147" y="9008226"/>
            <a:ext cx="7108236" cy="42948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Freeform 5" id="5"/>
          <p:cNvSpPr/>
          <p:nvPr/>
        </p:nvSpPr>
        <p:spPr>
          <a:xfrm flipH="false" flipV="false" rot="0">
            <a:off x="792623" y="3656757"/>
            <a:ext cx="7901040" cy="4645812"/>
          </a:xfrm>
          <a:custGeom>
            <a:avLst/>
            <a:gdLst/>
            <a:ahLst/>
            <a:cxnLst/>
            <a:rect r="r" b="b" t="t" l="l"/>
            <a:pathLst>
              <a:path h="4645812" w="7901040">
                <a:moveTo>
                  <a:pt x="0" y="0"/>
                </a:moveTo>
                <a:lnTo>
                  <a:pt x="7901040" y="0"/>
                </a:lnTo>
                <a:lnTo>
                  <a:pt x="7901040" y="4645812"/>
                </a:lnTo>
                <a:lnTo>
                  <a:pt x="0" y="464581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03481" y="605526"/>
            <a:ext cx="6289755" cy="2552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 u="sng">
                <a:solidFill>
                  <a:srgbClr val="FFFFFF"/>
                </a:solidFill>
                <a:latin typeface="Anonymous Pro Bold"/>
              </a:rPr>
              <a:t>soundwave</a:t>
            </a:r>
          </a:p>
          <a:p>
            <a:pPr>
              <a:lnSpc>
                <a:spcPts val="9900"/>
              </a:lnSpc>
            </a:pPr>
            <a:r>
              <a:rPr lang="en-US" sz="9000" u="sng">
                <a:solidFill>
                  <a:srgbClr val="FFFFFF"/>
                </a:solidFill>
                <a:latin typeface="Anonymous Pro Bold"/>
              </a:rPr>
              <a:t>spectrum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584710" y="5941563"/>
            <a:ext cx="4319730" cy="1687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78"/>
              </a:lnSpc>
            </a:pPr>
            <a:r>
              <a:rPr lang="en-US" sz="3444">
                <a:solidFill>
                  <a:srgbClr val="FFFFFF"/>
                </a:solidFill>
                <a:latin typeface="Anonymous Pro"/>
              </a:rPr>
              <a:t>audio analisis</a:t>
            </a:r>
          </a:p>
          <a:p>
            <a:pPr algn="r">
              <a:lnSpc>
                <a:spcPts val="4478"/>
              </a:lnSpc>
            </a:pPr>
            <a:r>
              <a:rPr lang="en-US" sz="3444">
                <a:solidFill>
                  <a:srgbClr val="FFFFFF"/>
                </a:solidFill>
                <a:latin typeface="Anonymous Pro"/>
              </a:rPr>
              <a:t> against</a:t>
            </a:r>
          </a:p>
          <a:p>
            <a:pPr algn="r">
              <a:lnSpc>
                <a:spcPts val="4478"/>
              </a:lnSpc>
            </a:pPr>
            <a:r>
              <a:rPr lang="en-US" sz="3444">
                <a:solidFill>
                  <a:srgbClr val="FFFFFF"/>
                </a:solidFill>
                <a:latin typeface="Anonymous Pro"/>
              </a:rPr>
              <a:t> audio features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8791575"/>
            <a:ext cx="736213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Anonymous Pro Bold"/>
              </a:rPr>
              <a:t>03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97674" y="0"/>
            <a:ext cx="15690326" cy="10287000"/>
          </a:xfrm>
          <a:custGeom>
            <a:avLst/>
            <a:gdLst/>
            <a:ahLst/>
            <a:cxnLst/>
            <a:rect r="r" b="b" t="t" l="l"/>
            <a:pathLst>
              <a:path h="10287000" w="15690326">
                <a:moveTo>
                  <a:pt x="0" y="0"/>
                </a:moveTo>
                <a:lnTo>
                  <a:pt x="15690326" y="0"/>
                </a:lnTo>
                <a:lnTo>
                  <a:pt x="1569032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</a:blip>
            <a:stretch>
              <a:fillRect l="-28563" t="-26944" r="-10149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1028700" y="9206243"/>
            <a:ext cx="17259300" cy="52057"/>
          </a:xfrm>
          <a:prstGeom prst="rect">
            <a:avLst/>
          </a:prstGeom>
          <a:solidFill>
            <a:srgbClr val="0B0B0B"/>
          </a:solidFill>
        </p:spPr>
      </p:sp>
      <p:sp>
        <p:nvSpPr>
          <p:cNvPr name="AutoShape 4" id="4"/>
          <p:cNvSpPr/>
          <p:nvPr/>
        </p:nvSpPr>
        <p:spPr>
          <a:xfrm rot="-10800000">
            <a:off x="0" y="1138309"/>
            <a:ext cx="496562" cy="237982"/>
          </a:xfrm>
          <a:prstGeom prst="rect">
            <a:avLst/>
          </a:prstGeom>
          <a:solidFill>
            <a:srgbClr val="FF8C21"/>
          </a:solidFill>
        </p:spPr>
      </p:sp>
      <p:sp>
        <p:nvSpPr>
          <p:cNvPr name="Freeform 5" id="5"/>
          <p:cNvSpPr/>
          <p:nvPr/>
        </p:nvSpPr>
        <p:spPr>
          <a:xfrm flipH="false" flipV="false" rot="0">
            <a:off x="1261657" y="3059021"/>
            <a:ext cx="8181967" cy="4574101"/>
          </a:xfrm>
          <a:custGeom>
            <a:avLst/>
            <a:gdLst/>
            <a:ahLst/>
            <a:cxnLst/>
            <a:rect r="r" b="b" t="t" l="l"/>
            <a:pathLst>
              <a:path h="4574101" w="8181967">
                <a:moveTo>
                  <a:pt x="0" y="0"/>
                </a:moveTo>
                <a:lnTo>
                  <a:pt x="8181967" y="0"/>
                </a:lnTo>
                <a:lnTo>
                  <a:pt x="8181967" y="4574101"/>
                </a:lnTo>
                <a:lnTo>
                  <a:pt x="0" y="45741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65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612508" y="3059021"/>
            <a:ext cx="8235227" cy="4574101"/>
          </a:xfrm>
          <a:custGeom>
            <a:avLst/>
            <a:gdLst/>
            <a:ahLst/>
            <a:cxnLst/>
            <a:rect r="r" b="b" t="t" l="l"/>
            <a:pathLst>
              <a:path h="4574101" w="8235227">
                <a:moveTo>
                  <a:pt x="0" y="0"/>
                </a:moveTo>
                <a:lnTo>
                  <a:pt x="8235227" y="0"/>
                </a:lnTo>
                <a:lnTo>
                  <a:pt x="8235227" y="4574101"/>
                </a:lnTo>
                <a:lnTo>
                  <a:pt x="0" y="45741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019175"/>
            <a:ext cx="736213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>
                <a:solidFill>
                  <a:srgbClr val="0B0B0B"/>
                </a:solidFill>
                <a:latin typeface="Anonymous Pro Bold"/>
              </a:rPr>
              <a:t>04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139238" y="4274503"/>
            <a:ext cx="952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5297794" y="378778"/>
            <a:ext cx="8291661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u="sng">
                <a:solidFill>
                  <a:srgbClr val="0B0B0B"/>
                </a:solidFill>
                <a:latin typeface="Anonymous Pro"/>
              </a:rPr>
              <a:t>What i found?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97674" y="0"/>
            <a:ext cx="15690326" cy="10287000"/>
          </a:xfrm>
          <a:custGeom>
            <a:avLst/>
            <a:gdLst/>
            <a:ahLst/>
            <a:cxnLst/>
            <a:rect r="r" b="b" t="t" l="l"/>
            <a:pathLst>
              <a:path h="10287000" w="15690326">
                <a:moveTo>
                  <a:pt x="0" y="0"/>
                </a:moveTo>
                <a:lnTo>
                  <a:pt x="15690326" y="0"/>
                </a:lnTo>
                <a:lnTo>
                  <a:pt x="1569032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999"/>
            </a:blip>
            <a:stretch>
              <a:fillRect l="-28563" t="-26944" r="-10149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1028700" y="9206243"/>
            <a:ext cx="17259300" cy="52057"/>
          </a:xfrm>
          <a:prstGeom prst="rect">
            <a:avLst/>
          </a:prstGeom>
          <a:solidFill>
            <a:srgbClr val="0B0B0B"/>
          </a:solidFill>
        </p:spPr>
      </p:sp>
      <p:sp>
        <p:nvSpPr>
          <p:cNvPr name="AutoShape 4" id="4"/>
          <p:cNvSpPr/>
          <p:nvPr/>
        </p:nvSpPr>
        <p:spPr>
          <a:xfrm rot="-10800000">
            <a:off x="0" y="1138309"/>
            <a:ext cx="496562" cy="237982"/>
          </a:xfrm>
          <a:prstGeom prst="rect">
            <a:avLst/>
          </a:prstGeom>
          <a:solidFill>
            <a:srgbClr val="FF8C21"/>
          </a:solidFill>
        </p:spPr>
      </p:sp>
      <p:sp>
        <p:nvSpPr>
          <p:cNvPr name="Freeform 5" id="5"/>
          <p:cNvSpPr/>
          <p:nvPr/>
        </p:nvSpPr>
        <p:spPr>
          <a:xfrm flipH="false" flipV="false" rot="0">
            <a:off x="248281" y="3044696"/>
            <a:ext cx="8895719" cy="4940959"/>
          </a:xfrm>
          <a:custGeom>
            <a:avLst/>
            <a:gdLst/>
            <a:ahLst/>
            <a:cxnLst/>
            <a:rect r="r" b="b" t="t" l="l"/>
            <a:pathLst>
              <a:path h="4940959" w="8895719">
                <a:moveTo>
                  <a:pt x="0" y="0"/>
                </a:moveTo>
                <a:lnTo>
                  <a:pt x="8895719" y="0"/>
                </a:lnTo>
                <a:lnTo>
                  <a:pt x="8895719" y="4940960"/>
                </a:lnTo>
                <a:lnTo>
                  <a:pt x="0" y="49409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144000" y="3044696"/>
            <a:ext cx="8835949" cy="4940959"/>
          </a:xfrm>
          <a:custGeom>
            <a:avLst/>
            <a:gdLst/>
            <a:ahLst/>
            <a:cxnLst/>
            <a:rect r="r" b="b" t="t" l="l"/>
            <a:pathLst>
              <a:path h="4940959" w="8835949">
                <a:moveTo>
                  <a:pt x="0" y="0"/>
                </a:moveTo>
                <a:lnTo>
                  <a:pt x="8835949" y="0"/>
                </a:lnTo>
                <a:lnTo>
                  <a:pt x="8835949" y="4940960"/>
                </a:lnTo>
                <a:lnTo>
                  <a:pt x="0" y="49409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996965" y="528709"/>
            <a:ext cx="9322770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 u="sng">
                <a:solidFill>
                  <a:srgbClr val="0B0B0B"/>
                </a:solidFill>
                <a:latin typeface="Anonymous Pro"/>
              </a:rPr>
              <a:t>What i found?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019175"/>
            <a:ext cx="736213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>
                <a:solidFill>
                  <a:srgbClr val="0B0B0B"/>
                </a:solidFill>
                <a:latin typeface="Anonymous Pro Bold"/>
              </a:rPr>
              <a:t>05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97674" y="0"/>
            <a:ext cx="15690326" cy="10287000"/>
          </a:xfrm>
          <a:custGeom>
            <a:avLst/>
            <a:gdLst/>
            <a:ahLst/>
            <a:cxnLst/>
            <a:rect r="r" b="b" t="t" l="l"/>
            <a:pathLst>
              <a:path h="10287000" w="15690326">
                <a:moveTo>
                  <a:pt x="0" y="0"/>
                </a:moveTo>
                <a:lnTo>
                  <a:pt x="15690326" y="0"/>
                </a:lnTo>
                <a:lnTo>
                  <a:pt x="1569032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-28563" t="-26944" r="-10149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1028700" y="9206243"/>
            <a:ext cx="17259300" cy="52057"/>
          </a:xfrm>
          <a:prstGeom prst="rect">
            <a:avLst/>
          </a:prstGeom>
          <a:solidFill>
            <a:srgbClr val="0B0B0B"/>
          </a:solidFill>
        </p:spPr>
      </p:sp>
      <p:sp>
        <p:nvSpPr>
          <p:cNvPr name="AutoShape 4" id="4"/>
          <p:cNvSpPr/>
          <p:nvPr/>
        </p:nvSpPr>
        <p:spPr>
          <a:xfrm rot="-10800000">
            <a:off x="0" y="1138309"/>
            <a:ext cx="496562" cy="237982"/>
          </a:xfrm>
          <a:prstGeom prst="rect">
            <a:avLst/>
          </a:prstGeom>
          <a:solidFill>
            <a:srgbClr val="FF8C21"/>
          </a:solidFill>
        </p:spPr>
      </p:sp>
      <p:sp>
        <p:nvSpPr>
          <p:cNvPr name="Freeform 5" id="5"/>
          <p:cNvSpPr/>
          <p:nvPr/>
        </p:nvSpPr>
        <p:spPr>
          <a:xfrm flipH="false" flipV="false" rot="0">
            <a:off x="4606910" y="2144775"/>
            <a:ext cx="9074180" cy="6402594"/>
          </a:xfrm>
          <a:custGeom>
            <a:avLst/>
            <a:gdLst/>
            <a:ahLst/>
            <a:cxnLst/>
            <a:rect r="r" b="b" t="t" l="l"/>
            <a:pathLst>
              <a:path h="6402594" w="9074180">
                <a:moveTo>
                  <a:pt x="0" y="0"/>
                </a:moveTo>
                <a:lnTo>
                  <a:pt x="9074180" y="0"/>
                </a:lnTo>
                <a:lnTo>
                  <a:pt x="9074180" y="6402593"/>
                </a:lnTo>
                <a:lnTo>
                  <a:pt x="0" y="64025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671120" y="190500"/>
            <a:ext cx="7974461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 u="sng">
                <a:solidFill>
                  <a:srgbClr val="0B0B0B"/>
                </a:solidFill>
                <a:latin typeface="Anonymous Pro"/>
              </a:rPr>
              <a:t>What i did?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019175"/>
            <a:ext cx="736213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>
                <a:solidFill>
                  <a:srgbClr val="0B0B0B"/>
                </a:solidFill>
                <a:latin typeface="Anonymous Pro Bold"/>
              </a:rPr>
              <a:t>06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97674" y="0"/>
            <a:ext cx="15690326" cy="10287000"/>
          </a:xfrm>
          <a:custGeom>
            <a:avLst/>
            <a:gdLst/>
            <a:ahLst/>
            <a:cxnLst/>
            <a:rect r="r" b="b" t="t" l="l"/>
            <a:pathLst>
              <a:path h="10287000" w="15690326">
                <a:moveTo>
                  <a:pt x="0" y="0"/>
                </a:moveTo>
                <a:lnTo>
                  <a:pt x="15690326" y="0"/>
                </a:lnTo>
                <a:lnTo>
                  <a:pt x="1569032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-28563" t="-26944" r="-10149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1028700" y="9206243"/>
            <a:ext cx="17259300" cy="52057"/>
          </a:xfrm>
          <a:prstGeom prst="rect">
            <a:avLst/>
          </a:prstGeom>
          <a:solidFill>
            <a:srgbClr val="0B0B0B"/>
          </a:solidFill>
        </p:spPr>
      </p:sp>
      <p:sp>
        <p:nvSpPr>
          <p:cNvPr name="AutoShape 4" id="4"/>
          <p:cNvSpPr/>
          <p:nvPr/>
        </p:nvSpPr>
        <p:spPr>
          <a:xfrm rot="-10800000">
            <a:off x="0" y="1138309"/>
            <a:ext cx="496562" cy="237982"/>
          </a:xfrm>
          <a:prstGeom prst="rect">
            <a:avLst/>
          </a:prstGeom>
          <a:solidFill>
            <a:srgbClr val="FF8C21"/>
          </a:solidFill>
        </p:spPr>
      </p:sp>
      <p:sp>
        <p:nvSpPr>
          <p:cNvPr name="Freeform 5" id="5"/>
          <p:cNvSpPr/>
          <p:nvPr/>
        </p:nvSpPr>
        <p:spPr>
          <a:xfrm flipH="false" flipV="false" rot="0">
            <a:off x="248281" y="2754239"/>
            <a:ext cx="7011001" cy="5183666"/>
          </a:xfrm>
          <a:custGeom>
            <a:avLst/>
            <a:gdLst/>
            <a:ahLst/>
            <a:cxnLst/>
            <a:rect r="r" b="b" t="t" l="l"/>
            <a:pathLst>
              <a:path h="5183666" w="7011001">
                <a:moveTo>
                  <a:pt x="0" y="0"/>
                </a:moveTo>
                <a:lnTo>
                  <a:pt x="7011001" y="0"/>
                </a:lnTo>
                <a:lnTo>
                  <a:pt x="7011001" y="5183665"/>
                </a:lnTo>
                <a:lnTo>
                  <a:pt x="0" y="51836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507563" y="1802607"/>
            <a:ext cx="9751737" cy="7023272"/>
          </a:xfrm>
          <a:custGeom>
            <a:avLst/>
            <a:gdLst/>
            <a:ahLst/>
            <a:cxnLst/>
            <a:rect r="r" b="b" t="t" l="l"/>
            <a:pathLst>
              <a:path h="7023272" w="9751737">
                <a:moveTo>
                  <a:pt x="0" y="0"/>
                </a:moveTo>
                <a:lnTo>
                  <a:pt x="9751737" y="0"/>
                </a:lnTo>
                <a:lnTo>
                  <a:pt x="9751737" y="7023271"/>
                </a:lnTo>
                <a:lnTo>
                  <a:pt x="0" y="70232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671120" y="190500"/>
            <a:ext cx="7974461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 u="sng">
                <a:solidFill>
                  <a:srgbClr val="0B0B0B"/>
                </a:solidFill>
                <a:latin typeface="Anonymous Pro"/>
              </a:rPr>
              <a:t>What i did?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019175"/>
            <a:ext cx="736213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>
                <a:solidFill>
                  <a:srgbClr val="0B0B0B"/>
                </a:solidFill>
                <a:latin typeface="Anonymous Pro Bold"/>
              </a:rPr>
              <a:t>07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B0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>
            <a:alphaModFix amt="65000"/>
          </a:blip>
          <a:srcRect l="26561" t="0" r="7966" b="0"/>
          <a:stretch>
            <a:fillRect/>
          </a:stretch>
        </p:blipFill>
        <p:spPr>
          <a:xfrm flipH="false" flipV="false" rot="0">
            <a:off x="9163050" y="-28575"/>
            <a:ext cx="9144000" cy="7855969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3848100"/>
            <a:ext cx="10569412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 u="sng">
                <a:solidFill>
                  <a:srgbClr val="FFFFFF"/>
                </a:solidFill>
                <a:latin typeface="Anonymous Pro Bold"/>
              </a:rPr>
              <a:t>Conclusions</a:t>
            </a:r>
          </a:p>
        </p:txBody>
      </p:sp>
      <p:sp>
        <p:nvSpPr>
          <p:cNvPr name="AutoShape 4" id="4"/>
          <p:cNvSpPr/>
          <p:nvPr/>
        </p:nvSpPr>
        <p:spPr>
          <a:xfrm rot="-10800000">
            <a:off x="0" y="8910709"/>
            <a:ext cx="496562" cy="237982"/>
          </a:xfrm>
          <a:prstGeom prst="rect">
            <a:avLst/>
          </a:prstGeom>
          <a:solidFill>
            <a:srgbClr val="FF8C21"/>
          </a:solidFill>
        </p:spPr>
      </p:sp>
      <p:sp>
        <p:nvSpPr>
          <p:cNvPr name="TextBox 5" id="5"/>
          <p:cNvSpPr txBox="true"/>
          <p:nvPr/>
        </p:nvSpPr>
        <p:spPr>
          <a:xfrm rot="0">
            <a:off x="1028700" y="8791575"/>
            <a:ext cx="736213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Anonymous Pro Bold"/>
              </a:rPr>
              <a:t>08</a:t>
            </a:r>
          </a:p>
        </p:txBody>
      </p:sp>
      <p:sp>
        <p:nvSpPr>
          <p:cNvPr name="AutoShape 6" id="6"/>
          <p:cNvSpPr/>
          <p:nvPr/>
        </p:nvSpPr>
        <p:spPr>
          <a:xfrm rot="0">
            <a:off x="2741805" y="9008226"/>
            <a:ext cx="9169904" cy="42948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B0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7791438" y="8872609"/>
            <a:ext cx="496562" cy="237982"/>
          </a:xfrm>
          <a:prstGeom prst="rect">
            <a:avLst/>
          </a:prstGeom>
          <a:solidFill>
            <a:srgbClr val="FF8C21"/>
          </a:solidFill>
        </p:spPr>
      </p:sp>
      <p:sp>
        <p:nvSpPr>
          <p:cNvPr name="AutoShape 3" id="3"/>
          <p:cNvSpPr/>
          <p:nvPr/>
        </p:nvSpPr>
        <p:spPr>
          <a:xfrm rot="0">
            <a:off x="0" y="8970126"/>
            <a:ext cx="15758738" cy="42948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Freeform 4" id="4"/>
          <p:cNvSpPr/>
          <p:nvPr/>
        </p:nvSpPr>
        <p:spPr>
          <a:xfrm flipH="false" flipV="false" rot="0">
            <a:off x="3799302" y="4286987"/>
            <a:ext cx="1669157" cy="1669157"/>
          </a:xfrm>
          <a:custGeom>
            <a:avLst/>
            <a:gdLst/>
            <a:ahLst/>
            <a:cxnLst/>
            <a:rect r="r" b="b" t="t" l="l"/>
            <a:pathLst>
              <a:path h="1669157" w="1669157">
                <a:moveTo>
                  <a:pt x="0" y="0"/>
                </a:moveTo>
                <a:lnTo>
                  <a:pt x="1669157" y="0"/>
                </a:lnTo>
                <a:lnTo>
                  <a:pt x="1669157" y="1669158"/>
                </a:lnTo>
                <a:lnTo>
                  <a:pt x="0" y="16691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822696" y="4310499"/>
            <a:ext cx="1666002" cy="1666002"/>
          </a:xfrm>
          <a:custGeom>
            <a:avLst/>
            <a:gdLst/>
            <a:ahLst/>
            <a:cxnLst/>
            <a:rect r="r" b="b" t="t" l="l"/>
            <a:pathLst>
              <a:path h="1666002" w="1666002">
                <a:moveTo>
                  <a:pt x="0" y="0"/>
                </a:moveTo>
                <a:lnTo>
                  <a:pt x="1666002" y="0"/>
                </a:lnTo>
                <a:lnTo>
                  <a:pt x="1666002" y="1666002"/>
                </a:lnTo>
                <a:lnTo>
                  <a:pt x="0" y="16660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799302" y="2075823"/>
            <a:ext cx="10689395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00"/>
              </a:lnSpc>
            </a:pPr>
            <a:r>
              <a:rPr lang="en-US" sz="9000" u="sng">
                <a:solidFill>
                  <a:srgbClr val="FFFFFF"/>
                </a:solidFill>
                <a:latin typeface="Anonymous Pro Bold"/>
              </a:rPr>
              <a:t>Thank You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523087" y="8753475"/>
            <a:ext cx="736213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Anonymous Pro Bold"/>
              </a:rPr>
              <a:t>09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340690" y="6193377"/>
            <a:ext cx="4630249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Anonymous Pro Bold"/>
              </a:rPr>
              <a:t>Ramses-Mendoza-Ruiz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340572" y="6193377"/>
            <a:ext cx="4630249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Anonymous Pro Bold"/>
              </a:rPr>
              <a:t>RamsesMR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DAFlPKx3toY</dc:identifier>
  <dcterms:modified xsi:type="dcterms:W3CDTF">2011-08-01T06:04:30Z</dcterms:modified>
  <cp:revision>1</cp:revision>
  <dc:title>White Product Marketing  Animated and Video Presentation</dc:title>
</cp:coreProperties>
</file>

<file path=docProps/thumbnail.jpeg>
</file>